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3um_2_10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097280"/>
            <a:ext cx="7315200" cy="248745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9144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>
                <a:solidFill>
                  <a:srgbClr val="000000"/>
                </a:solidFill>
              </a:defRPr>
            </a:pPr>
            <a:r>
              <a:t>3um_2_10X.png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5um_1_10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097280"/>
            <a:ext cx="7315200" cy="248745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9144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>
                <a:solidFill>
                  <a:srgbClr val="000000"/>
                </a:solidFill>
              </a:defRPr>
            </a:pPr>
            <a:r>
              <a:t>5um_1_10X.png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5um_2_10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097280"/>
            <a:ext cx="7315200" cy="248745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9144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>
                <a:solidFill>
                  <a:srgbClr val="000000"/>
                </a:solidFill>
              </a:defRPr>
            </a:pPr>
            <a:r>
              <a:t>5um_2_10X.png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R11-6_10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097280"/>
            <a:ext cx="7315200" cy="28134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9144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>
                <a:solidFill>
                  <a:srgbClr val="000000"/>
                </a:solidFill>
              </a:defRPr>
            </a:pPr>
            <a:r>
              <a:t>R11-6_10X.png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R11-6_10X0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097280"/>
            <a:ext cx="7315200" cy="215128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9144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b="1">
                <a:solidFill>
                  <a:srgbClr val="000000"/>
                </a:solidFill>
              </a:defRPr>
            </a:pPr>
            <a:r>
              <a:t>R11-6_10X001.png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